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78" r:id="rId3"/>
    <p:sldId id="279" r:id="rId4"/>
    <p:sldId id="284" r:id="rId5"/>
    <p:sldId id="280" r:id="rId6"/>
    <p:sldId id="281" r:id="rId7"/>
    <p:sldId id="282" r:id="rId8"/>
    <p:sldId id="283" r:id="rId9"/>
    <p:sldId id="256" r:id="rId10"/>
    <p:sldId id="257" r:id="rId11"/>
    <p:sldId id="258" r:id="rId12"/>
    <p:sldId id="259" r:id="rId13"/>
    <p:sldId id="260" r:id="rId14"/>
    <p:sldId id="261" r:id="rId15"/>
    <p:sldId id="285"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extLst>
      <p:ext uri="{19B8F6BF-5375-455C-9EA6-DF929625EA0E}">
        <p15:presenceInfo xmlns:p15="http://schemas.microsoft.com/office/powerpoint/2012/main" userId="e83a22bbe4c8e5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howGuides="1">
      <p:cViewPr varScale="1">
        <p:scale>
          <a:sx n="81" d="100"/>
          <a:sy n="81" d="100"/>
        </p:scale>
        <p:origin x="114" y="10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3T11:39:27.389" idx="1">
    <p:pos x="10" y="10"/>
    <p:text>Once a upon a time, there was a fine lady named Lazada minding her own business and walking around a club. On the other side was a nice looking man named adidas walking around as well to look for his friends. Suddenly they bumped into each other and their eyes met. They spend the night talking and they got along really well. As time went on, they became dependent on each other and decided to get married. Then, they got pregnant. And this is how ladidas was created.</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4D88-CA51-4C0B-A3A3-E1512289D4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DE3A78-2103-4D0B-88F1-BC380F011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C0AD8-6B65-43E7-AD1E-9C3E798751E9}"/>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D69CC464-15AA-4B0A-8494-662154CAE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B74F9-65B2-4FB1-BF9A-0BCED1844231}"/>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632614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AC99-7F59-4F37-8633-CDED480A5F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E854C5-DA8F-489C-B1F1-C5619B6298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182F0-BC89-45A8-A7C3-17EEC12A9D89}"/>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A6155A0D-8741-4CE7-95F1-96DECABFC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BA686-D553-42E0-80EE-F947638555AD}"/>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262658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1EACC-B2A6-41BF-90B3-03A0AC0776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B78AF3-6D8C-492D-9EC2-BCEF077E796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13739-D600-47AD-A07B-FDA754D34D55}"/>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8124B250-7E7F-4589-8A75-C1E93A810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E9230-FA8C-469F-9D3A-FFC4581CC29A}"/>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78416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EAF4-2C1A-4280-B731-B9174C7CB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17AC8C-4E33-4865-AF66-7C99D1A15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1A5C0-DC14-4FFA-8DA3-D23D41451874}"/>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8A35185E-8F5A-4BB3-8E34-E129549FA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56E76-DC16-46CD-9AFA-D6C55878FC23}"/>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350457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474A-A09F-47C8-AD3C-5A83AE9B2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D2F26-DF8A-49BB-ADD0-9588EDEEDE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91EE15F-987B-4995-B50A-BC84CA058D4A}"/>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FBD409AF-697D-4920-9FB6-EA77E2690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A691B-66C0-4483-A3D0-D1A959A8B8C6}"/>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43481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DAE8-1B6B-484B-ABBA-891B0F9AF1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31A5B9-FC7F-43C8-B99D-48911EFA3A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8BD94E-F26A-4F7C-B8E0-A965A1F79C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D180C3-6F41-4309-B0E2-248741BC4FCD}"/>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6" name="Footer Placeholder 5">
            <a:extLst>
              <a:ext uri="{FF2B5EF4-FFF2-40B4-BE49-F238E27FC236}">
                <a16:creationId xmlns:a16="http://schemas.microsoft.com/office/drawing/2014/main" id="{8B1E0B58-BBDD-4620-9147-6E8D3A68B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878E9-6389-439E-B0CA-E85233B91EF6}"/>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466560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CB1E-0998-48B5-9B93-901347C3A0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8D85C5-42C9-4407-9B64-279E84354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300B14-AA16-4886-8ADC-340B66241F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EA0D48-9BD7-4A09-8B11-6E0EA6FB4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2C4DC0-BD46-4F17-83AC-71734EF34C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71C3BB-7736-4223-8AEC-EAB3AFDB2B34}"/>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8" name="Footer Placeholder 7">
            <a:extLst>
              <a:ext uri="{FF2B5EF4-FFF2-40B4-BE49-F238E27FC236}">
                <a16:creationId xmlns:a16="http://schemas.microsoft.com/office/drawing/2014/main" id="{9C6294C7-49F1-4F35-87E6-2A53204B96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377CB-D41D-4563-A6FF-8887861A0D25}"/>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122618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75D8-AD12-41CE-8D34-90658D601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F5C283-9E67-499F-9D93-C5A2E14B8660}"/>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4" name="Footer Placeholder 3">
            <a:extLst>
              <a:ext uri="{FF2B5EF4-FFF2-40B4-BE49-F238E27FC236}">
                <a16:creationId xmlns:a16="http://schemas.microsoft.com/office/drawing/2014/main" id="{A6ED5184-52D8-4EA4-A904-A14AAD8421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A55574-9A71-48DF-AE1D-2EA13FBC1FB9}"/>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21024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4AC838-8A07-47F5-A163-C7DA05759006}"/>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3" name="Footer Placeholder 2">
            <a:extLst>
              <a:ext uri="{FF2B5EF4-FFF2-40B4-BE49-F238E27FC236}">
                <a16:creationId xmlns:a16="http://schemas.microsoft.com/office/drawing/2014/main" id="{A7962F95-7FEC-414F-9617-577F3E8609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7B8635-C657-428D-BF6B-2EC68DEDA1A9}"/>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3594657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5798-3C92-45DB-B1DB-457BAF3286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A312D2-62BC-4E16-A71B-4F53107726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6D8D3C-C335-4B40-ADD6-E3E7E2E3C6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36D6BF-B241-46CD-9CF0-D6F854EDB048}"/>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6" name="Footer Placeholder 5">
            <a:extLst>
              <a:ext uri="{FF2B5EF4-FFF2-40B4-BE49-F238E27FC236}">
                <a16:creationId xmlns:a16="http://schemas.microsoft.com/office/drawing/2014/main" id="{19A07AA7-D1B7-4593-92B0-8090AC4B9A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F469-E422-493F-A7AD-D98DE8A47603}"/>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81186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6AF3-22DF-4AA4-A8AA-58865BBE7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76EF0C-4A9B-414B-ACE9-960F9A5BC4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66CB96-F03A-4DB3-B5D4-82D612BE8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4CE599-74DF-4156-981C-5CC460DDC3FD}"/>
              </a:ext>
            </a:extLst>
          </p:cNvPr>
          <p:cNvSpPr>
            <a:spLocks noGrp="1"/>
          </p:cNvSpPr>
          <p:nvPr>
            <p:ph type="dt" sz="half" idx="10"/>
          </p:nvPr>
        </p:nvSpPr>
        <p:spPr/>
        <p:txBody>
          <a:bodyPr/>
          <a:lstStyle/>
          <a:p>
            <a:fld id="{873BFBBE-664C-4727-9D69-0C05DBE3A488}" type="datetimeFigureOut">
              <a:rPr lang="en-US" smtClean="0"/>
              <a:t>13-Aug-22</a:t>
            </a:fld>
            <a:endParaRPr lang="en-US"/>
          </a:p>
        </p:txBody>
      </p:sp>
      <p:sp>
        <p:nvSpPr>
          <p:cNvPr id="6" name="Footer Placeholder 5">
            <a:extLst>
              <a:ext uri="{FF2B5EF4-FFF2-40B4-BE49-F238E27FC236}">
                <a16:creationId xmlns:a16="http://schemas.microsoft.com/office/drawing/2014/main" id="{6C8CA3C1-2300-4543-9EFB-E0E849F7A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B5FC9-F931-4756-8AF3-9CB357A969B5}"/>
              </a:ext>
            </a:extLst>
          </p:cNvPr>
          <p:cNvSpPr>
            <a:spLocks noGrp="1"/>
          </p:cNvSpPr>
          <p:nvPr>
            <p:ph type="sldNum" sz="quarter" idx="12"/>
          </p:nvPr>
        </p:nvSpPr>
        <p:spPr/>
        <p:txBody>
          <a:bodyPr/>
          <a:lstStyle/>
          <a:p>
            <a:fld id="{3D1C812C-F560-4534-8258-9CD16C857887}" type="slidenum">
              <a:rPr lang="en-US" smtClean="0"/>
              <a:t>‹#›</a:t>
            </a:fld>
            <a:endParaRPr lang="en-US"/>
          </a:p>
        </p:txBody>
      </p:sp>
    </p:spTree>
    <p:extLst>
      <p:ext uri="{BB962C8B-B14F-4D97-AF65-F5344CB8AC3E}">
        <p14:creationId xmlns:p14="http://schemas.microsoft.com/office/powerpoint/2010/main" val="1112400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4EE01E-9DA5-4149-BF69-3A1BA12D94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B071D7-4DCC-40A7-9D80-BC170FABA5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5F852-B9BD-4F11-BE9C-511E18124D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BFBBE-664C-4727-9D69-0C05DBE3A488}" type="datetimeFigureOut">
              <a:rPr lang="en-US" smtClean="0"/>
              <a:t>13-Aug-22</a:t>
            </a:fld>
            <a:endParaRPr lang="en-US"/>
          </a:p>
        </p:txBody>
      </p:sp>
      <p:sp>
        <p:nvSpPr>
          <p:cNvPr id="5" name="Footer Placeholder 4">
            <a:extLst>
              <a:ext uri="{FF2B5EF4-FFF2-40B4-BE49-F238E27FC236}">
                <a16:creationId xmlns:a16="http://schemas.microsoft.com/office/drawing/2014/main" id="{5CA6833A-40A3-4871-93D6-8515C6762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78C27-39C5-4381-BA97-C204E332E6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C812C-F560-4534-8258-9CD16C857887}" type="slidenum">
              <a:rPr lang="en-US" smtClean="0"/>
              <a:t>‹#›</a:t>
            </a:fld>
            <a:endParaRPr lang="en-US"/>
          </a:p>
        </p:txBody>
      </p:sp>
    </p:spTree>
    <p:extLst>
      <p:ext uri="{BB962C8B-B14F-4D97-AF65-F5344CB8AC3E}">
        <p14:creationId xmlns:p14="http://schemas.microsoft.com/office/powerpoint/2010/main" val="3833163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lomejane.github.io/Project1_Group2/index.htm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D23E02-8118-43F6-949C-DFDDD73FDA5F}"/>
              </a:ext>
            </a:extLst>
          </p:cNvPr>
          <p:cNvSpPr txBox="1"/>
          <p:nvPr/>
        </p:nvSpPr>
        <p:spPr>
          <a:xfrm>
            <a:off x="5105400" y="1219200"/>
            <a:ext cx="4810473" cy="1446550"/>
          </a:xfrm>
          <a:prstGeom prst="rect">
            <a:avLst/>
          </a:prstGeom>
          <a:noFill/>
        </p:spPr>
        <p:txBody>
          <a:bodyPr wrap="square" rtlCol="0">
            <a:spAutoFit/>
          </a:bodyPr>
          <a:lstStyle/>
          <a:p>
            <a:r>
              <a:rPr lang="en-US" sz="8800" dirty="0">
                <a:solidFill>
                  <a:srgbClr val="92D050"/>
                </a:solidFill>
                <a:latin typeface="Harlow Solid Italic" panose="04030604020F02020D02" pitchFamily="82" charset="0"/>
              </a:rPr>
              <a:t>WD11P</a:t>
            </a:r>
          </a:p>
        </p:txBody>
      </p:sp>
      <p:sp>
        <p:nvSpPr>
          <p:cNvPr id="5" name="TextBox 4">
            <a:extLst>
              <a:ext uri="{FF2B5EF4-FFF2-40B4-BE49-F238E27FC236}">
                <a16:creationId xmlns:a16="http://schemas.microsoft.com/office/drawing/2014/main" id="{14A3F25D-0882-4E67-9161-EBE80D33D8A9}"/>
              </a:ext>
            </a:extLst>
          </p:cNvPr>
          <p:cNvSpPr txBox="1"/>
          <p:nvPr/>
        </p:nvSpPr>
        <p:spPr>
          <a:xfrm>
            <a:off x="5413667" y="2637848"/>
            <a:ext cx="4720934" cy="1015663"/>
          </a:xfrm>
          <a:prstGeom prst="rect">
            <a:avLst/>
          </a:prstGeom>
          <a:noFill/>
        </p:spPr>
        <p:txBody>
          <a:bodyPr wrap="square" rtlCol="0">
            <a:spAutoFit/>
          </a:bodyPr>
          <a:lstStyle/>
          <a:p>
            <a:r>
              <a:rPr lang="en-US" sz="6000" dirty="0">
                <a:solidFill>
                  <a:srgbClr val="92D050"/>
                </a:solidFill>
                <a:latin typeface="Harlow Solid Italic" panose="04030604020F02020D02" pitchFamily="82" charset="0"/>
              </a:rPr>
              <a:t>GROUP 2</a:t>
            </a:r>
          </a:p>
        </p:txBody>
      </p:sp>
      <p:pic>
        <p:nvPicPr>
          <p:cNvPr id="10" name="Picture 9">
            <a:extLst>
              <a:ext uri="{FF2B5EF4-FFF2-40B4-BE49-F238E27FC236}">
                <a16:creationId xmlns:a16="http://schemas.microsoft.com/office/drawing/2014/main" id="{9D426DBF-D576-40BA-A54D-7E7E9EDA9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063034"/>
            <a:ext cx="8684581" cy="5789721"/>
          </a:xfrm>
          <a:prstGeom prst="rect">
            <a:avLst/>
          </a:prstGeom>
        </p:spPr>
      </p:pic>
      <p:pic>
        <p:nvPicPr>
          <p:cNvPr id="12" name="Picture 11">
            <a:extLst>
              <a:ext uri="{FF2B5EF4-FFF2-40B4-BE49-F238E27FC236}">
                <a16:creationId xmlns:a16="http://schemas.microsoft.com/office/drawing/2014/main" id="{B02DA3EF-DE8E-4FE6-8117-7C7B2B9898F5}"/>
              </a:ext>
            </a:extLst>
          </p:cNvPr>
          <p:cNvPicPr>
            <a:picLocks noChangeAspect="1"/>
          </p:cNvPicPr>
          <p:nvPr/>
        </p:nvPicPr>
        <p:blipFill rotWithShape="1">
          <a:blip r:embed="rId3">
            <a:extLst>
              <a:ext uri="{28A0092B-C50C-407E-A947-70E740481C1C}">
                <a14:useLocalDpi xmlns:a14="http://schemas.microsoft.com/office/drawing/2010/main" val="0"/>
              </a:ext>
            </a:extLst>
          </a:blip>
          <a:srcRect t="-641" r="50000" b="-1"/>
          <a:stretch/>
        </p:blipFill>
        <p:spPr>
          <a:xfrm>
            <a:off x="-1" y="-76199"/>
            <a:ext cx="6096001" cy="6928954"/>
          </a:xfrm>
          <a:prstGeom prst="rect">
            <a:avLst/>
          </a:prstGeom>
        </p:spPr>
      </p:pic>
      <p:pic>
        <p:nvPicPr>
          <p:cNvPr id="14" name="Picture 13">
            <a:extLst>
              <a:ext uri="{FF2B5EF4-FFF2-40B4-BE49-F238E27FC236}">
                <a16:creationId xmlns:a16="http://schemas.microsoft.com/office/drawing/2014/main" id="{3FD07A57-7836-4FAD-9BC4-2D3363E5F13C}"/>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549"/>
          <a:stretch/>
        </p:blipFill>
        <p:spPr>
          <a:xfrm>
            <a:off x="6095999" y="-76199"/>
            <a:ext cx="6096001" cy="6934199"/>
          </a:xfrm>
          <a:prstGeom prst="rect">
            <a:avLst/>
          </a:prstGeom>
        </p:spPr>
      </p:pic>
      <p:sp>
        <p:nvSpPr>
          <p:cNvPr id="15" name="Oval 14">
            <a:extLst>
              <a:ext uri="{FF2B5EF4-FFF2-40B4-BE49-F238E27FC236}">
                <a16:creationId xmlns:a16="http://schemas.microsoft.com/office/drawing/2014/main" id="{2F05AF33-9787-46EB-A89A-9DA77B1EFC02}"/>
              </a:ext>
            </a:extLst>
          </p:cNvPr>
          <p:cNvSpPr/>
          <p:nvPr/>
        </p:nvSpPr>
        <p:spPr>
          <a:xfrm>
            <a:off x="5105400" y="5712378"/>
            <a:ext cx="2057400" cy="762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rPr>
              <a:t>Welcome</a:t>
            </a:r>
          </a:p>
        </p:txBody>
      </p:sp>
    </p:spTree>
    <p:extLst>
      <p:ext uri="{BB962C8B-B14F-4D97-AF65-F5344CB8AC3E}">
        <p14:creationId xmlns:p14="http://schemas.microsoft.com/office/powerpoint/2010/main" val="149537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CF052-666B-4D01-83C1-CDAD03CDA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831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14AB11-F088-4BF7-B057-55A850334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208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A8D8D-B6D4-45F1-B8AB-8AC2912B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6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D99C8-4FD0-4981-B69A-376320024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71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F0CB2-BA54-4F8D-9792-4E79FF716F43}"/>
              </a:ext>
            </a:extLst>
          </p:cNvPr>
          <p:cNvSpPr txBox="1"/>
          <p:nvPr/>
        </p:nvSpPr>
        <p:spPr>
          <a:xfrm>
            <a:off x="4038600" y="1023847"/>
            <a:ext cx="4325223" cy="1200329"/>
          </a:xfrm>
          <a:prstGeom prst="rect">
            <a:avLst/>
          </a:prstGeom>
          <a:noFill/>
        </p:spPr>
        <p:txBody>
          <a:bodyPr wrap="none" rtlCol="0">
            <a:spAutoFit/>
          </a:bodyPr>
          <a:lstStyle/>
          <a:p>
            <a:r>
              <a:rPr lang="en-US" sz="7200" dirty="0">
                <a:latin typeface="Bernard MT Condensed" panose="02050806060905020404" pitchFamily="18" charset="0"/>
              </a:rPr>
              <a:t>Color Pallet</a:t>
            </a:r>
          </a:p>
        </p:txBody>
      </p:sp>
      <p:pic>
        <p:nvPicPr>
          <p:cNvPr id="5" name="Picture 4">
            <a:extLst>
              <a:ext uri="{FF2B5EF4-FFF2-40B4-BE49-F238E27FC236}">
                <a16:creationId xmlns:a16="http://schemas.microsoft.com/office/drawing/2014/main" id="{7CC45678-7739-44DA-8B15-BF98E39B320E}"/>
              </a:ext>
            </a:extLst>
          </p:cNvPr>
          <p:cNvPicPr>
            <a:picLocks noChangeAspect="1"/>
          </p:cNvPicPr>
          <p:nvPr/>
        </p:nvPicPr>
        <p:blipFill>
          <a:blip r:embed="rId2"/>
          <a:stretch>
            <a:fillRect/>
          </a:stretch>
        </p:blipFill>
        <p:spPr>
          <a:xfrm>
            <a:off x="609600" y="2590800"/>
            <a:ext cx="11459724" cy="2643188"/>
          </a:xfrm>
          <a:prstGeom prst="rect">
            <a:avLst/>
          </a:prstGeom>
        </p:spPr>
      </p:pic>
    </p:spTree>
    <p:extLst>
      <p:ext uri="{BB962C8B-B14F-4D97-AF65-F5344CB8AC3E}">
        <p14:creationId xmlns:p14="http://schemas.microsoft.com/office/powerpoint/2010/main" val="196126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3AFA6-CCE4-43E6-8E40-5948DE53E119}"/>
              </a:ext>
            </a:extLst>
          </p:cNvPr>
          <p:cNvSpPr txBox="1"/>
          <p:nvPr/>
        </p:nvSpPr>
        <p:spPr>
          <a:xfrm>
            <a:off x="8839200" y="864034"/>
            <a:ext cx="3048000" cy="2308324"/>
          </a:xfrm>
          <a:prstGeom prst="rect">
            <a:avLst/>
          </a:prstGeom>
          <a:noFill/>
        </p:spPr>
        <p:txBody>
          <a:bodyPr wrap="square" rtlCol="0">
            <a:spAutoFit/>
          </a:bodyPr>
          <a:lstStyle/>
          <a:p>
            <a:r>
              <a:rPr lang="en-US" sz="7200" dirty="0">
                <a:latin typeface="Bernard MT Condensed" panose="02050806060905020404" pitchFamily="18" charset="0"/>
              </a:rPr>
              <a:t>The Sitemap</a:t>
            </a:r>
          </a:p>
        </p:txBody>
      </p:sp>
      <p:pic>
        <p:nvPicPr>
          <p:cNvPr id="4" name="Picture 3">
            <a:extLst>
              <a:ext uri="{FF2B5EF4-FFF2-40B4-BE49-F238E27FC236}">
                <a16:creationId xmlns:a16="http://schemas.microsoft.com/office/drawing/2014/main" id="{B82697ED-C424-48CE-A2DA-34F0AE7E4C1F}"/>
              </a:ext>
            </a:extLst>
          </p:cNvPr>
          <p:cNvPicPr>
            <a:picLocks noChangeAspect="1"/>
          </p:cNvPicPr>
          <p:nvPr/>
        </p:nvPicPr>
        <p:blipFill>
          <a:blip r:embed="rId2"/>
          <a:stretch>
            <a:fillRect/>
          </a:stretch>
        </p:blipFill>
        <p:spPr>
          <a:xfrm>
            <a:off x="2895600" y="4922195"/>
            <a:ext cx="5486400" cy="1935805"/>
          </a:xfrm>
          <a:prstGeom prst="rect">
            <a:avLst/>
          </a:prstGeom>
        </p:spPr>
      </p:pic>
      <p:pic>
        <p:nvPicPr>
          <p:cNvPr id="5" name="Picture 4">
            <a:extLst>
              <a:ext uri="{FF2B5EF4-FFF2-40B4-BE49-F238E27FC236}">
                <a16:creationId xmlns:a16="http://schemas.microsoft.com/office/drawing/2014/main" id="{69D17339-26FC-422E-910B-94387E615353}"/>
              </a:ext>
            </a:extLst>
          </p:cNvPr>
          <p:cNvPicPr>
            <a:picLocks noChangeAspect="1"/>
          </p:cNvPicPr>
          <p:nvPr/>
        </p:nvPicPr>
        <p:blipFill>
          <a:blip r:embed="rId3"/>
          <a:stretch>
            <a:fillRect/>
          </a:stretch>
        </p:blipFill>
        <p:spPr>
          <a:xfrm>
            <a:off x="0" y="24384"/>
            <a:ext cx="8382000" cy="4955659"/>
          </a:xfrm>
          <a:prstGeom prst="rect">
            <a:avLst/>
          </a:prstGeom>
        </p:spPr>
      </p:pic>
      <p:pic>
        <p:nvPicPr>
          <p:cNvPr id="6" name="Picture 5">
            <a:extLst>
              <a:ext uri="{FF2B5EF4-FFF2-40B4-BE49-F238E27FC236}">
                <a16:creationId xmlns:a16="http://schemas.microsoft.com/office/drawing/2014/main" id="{B4589E3F-FCE6-4B05-89A8-7CE178ED5990}"/>
              </a:ext>
            </a:extLst>
          </p:cNvPr>
          <p:cNvPicPr>
            <a:picLocks noChangeAspect="1"/>
          </p:cNvPicPr>
          <p:nvPr/>
        </p:nvPicPr>
        <p:blipFill>
          <a:blip r:embed="rId4"/>
          <a:stretch>
            <a:fillRect/>
          </a:stretch>
        </p:blipFill>
        <p:spPr>
          <a:xfrm>
            <a:off x="8119547" y="4012007"/>
            <a:ext cx="4072453" cy="2785033"/>
          </a:xfrm>
          <a:prstGeom prst="rect">
            <a:avLst/>
          </a:prstGeom>
        </p:spPr>
      </p:pic>
    </p:spTree>
    <p:extLst>
      <p:ext uri="{BB962C8B-B14F-4D97-AF65-F5344CB8AC3E}">
        <p14:creationId xmlns:p14="http://schemas.microsoft.com/office/powerpoint/2010/main" val="11669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42A4C-026D-4A76-AF90-E635EFAEA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5" y="0"/>
            <a:ext cx="12250530" cy="6858000"/>
          </a:xfrm>
          <a:prstGeom prst="rect">
            <a:avLst/>
          </a:prstGeom>
        </p:spPr>
      </p:pic>
      <p:sp>
        <p:nvSpPr>
          <p:cNvPr id="4" name="TextBox 3">
            <a:extLst>
              <a:ext uri="{FF2B5EF4-FFF2-40B4-BE49-F238E27FC236}">
                <a16:creationId xmlns:a16="http://schemas.microsoft.com/office/drawing/2014/main" id="{F0E20BAA-46F7-4476-9B9F-936A8F1D35CC}"/>
              </a:ext>
            </a:extLst>
          </p:cNvPr>
          <p:cNvSpPr txBox="1"/>
          <p:nvPr/>
        </p:nvSpPr>
        <p:spPr>
          <a:xfrm>
            <a:off x="2514600" y="3352800"/>
            <a:ext cx="7677939" cy="1446550"/>
          </a:xfrm>
          <a:prstGeom prst="rect">
            <a:avLst/>
          </a:prstGeom>
          <a:noFill/>
        </p:spPr>
        <p:txBody>
          <a:bodyPr wrap="square" rtlCol="0">
            <a:spAutoFit/>
          </a:bodyPr>
          <a:lstStyle/>
          <a:p>
            <a:r>
              <a:rPr lang="en-US" sz="8800" b="1" dirty="0">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The </a:t>
            </a:r>
            <a:r>
              <a:rPr lang="en-US" sz="8800" b="1" dirty="0" err="1">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WireFrame</a:t>
            </a:r>
            <a:endParaRPr lang="en-US" sz="8800" b="1" dirty="0">
              <a:ln>
                <a:solidFill>
                  <a:srgbClr val="FFC000"/>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68694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12980-5785-4AEA-A6E8-544AB8DE5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3223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40BC0-5768-4191-BF7F-AAB8B09F1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3452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01BEE-9D7B-41DC-AA14-5897AC55D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11033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75851-FEC2-4CE5-945C-A8E57876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60805"/>
            <a:ext cx="11811000" cy="6685472"/>
          </a:xfrm>
          <a:prstGeom prst="rect">
            <a:avLst/>
          </a:prstGeom>
        </p:spPr>
      </p:pic>
      <p:sp>
        <p:nvSpPr>
          <p:cNvPr id="4" name="Rectangle 3">
            <a:extLst>
              <a:ext uri="{FF2B5EF4-FFF2-40B4-BE49-F238E27FC236}">
                <a16:creationId xmlns:a16="http://schemas.microsoft.com/office/drawing/2014/main" id="{8F73DC2A-B407-4278-BA62-CD853167C1C7}"/>
              </a:ext>
            </a:extLst>
          </p:cNvPr>
          <p:cNvSpPr/>
          <p:nvPr/>
        </p:nvSpPr>
        <p:spPr>
          <a:xfrm>
            <a:off x="4227209" y="533400"/>
            <a:ext cx="3737582" cy="1323439"/>
          </a:xfrm>
          <a:prstGeom prst="rect">
            <a:avLst/>
          </a:prstGeom>
          <a:noFill/>
        </p:spPr>
        <p:txBody>
          <a:bodyPr wrap="square" lIns="91440" tIns="45720" rIns="91440" bIns="45720">
            <a:spAutoFit/>
          </a:bodyPr>
          <a:lstStyle/>
          <a:p>
            <a:pPr algn="ctr"/>
            <a:r>
              <a:rPr lang="en-US" sz="8000" b="1" cap="none" spc="0" dirty="0">
                <a:ln w="22225">
                  <a:solidFill>
                    <a:schemeClr val="accent2"/>
                  </a:solidFill>
                  <a:prstDash val="solid"/>
                </a:ln>
                <a:solidFill>
                  <a:schemeClr val="accent2">
                    <a:lumMod val="40000"/>
                    <a:lumOff val="60000"/>
                  </a:schemeClr>
                </a:solidFill>
                <a:effectLst/>
              </a:rPr>
              <a:t>La</a:t>
            </a:r>
            <a:r>
              <a:rPr lang="en-US" sz="8000" dirty="0">
                <a:ln w="0"/>
                <a:solidFill>
                  <a:schemeClr val="accent1"/>
                </a:solidFill>
                <a:effectLst>
                  <a:outerShdw blurRad="38100" dist="25400" dir="5400000" algn="ctr" rotWithShape="0">
                    <a:srgbClr val="6E747A">
                      <a:alpha val="43000"/>
                    </a:srgbClr>
                  </a:outerShdw>
                </a:effectLst>
              </a:rPr>
              <a:t>zada</a:t>
            </a:r>
            <a:endParaRPr lang="en-US" sz="8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76075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365DB-297B-4F6A-AC40-9C41BBD56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555356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E78D81-A9F1-4AA4-B2B8-84D171F4D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861220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FD1FA-33B4-4B46-9F2D-600173D76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57089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2ED3A-43E3-47AA-B8F0-6B431E089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353836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C97A2-A3E0-44AD-A488-FA44EB12D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4637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A3323-AD26-4AC0-9142-574F734A1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863335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07352-9D2D-498C-BA43-7FA774A30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94496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59241-0DAE-4C14-AF7B-F3303AB47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421258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2711E-E712-497A-AB2F-3E118E558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93198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hlinkClick r:id="rId2"/>
            <a:extLst>
              <a:ext uri="{FF2B5EF4-FFF2-40B4-BE49-F238E27FC236}">
                <a16:creationId xmlns:a16="http://schemas.microsoft.com/office/drawing/2014/main" id="{DF391654-4397-4915-9C5E-1DF32A953A59}"/>
              </a:ext>
            </a:extLst>
          </p:cNvPr>
          <p:cNvSpPr/>
          <p:nvPr/>
        </p:nvSpPr>
        <p:spPr>
          <a:xfrm>
            <a:off x="4819650" y="4477731"/>
            <a:ext cx="2552700" cy="609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Click Here</a:t>
            </a:r>
          </a:p>
        </p:txBody>
      </p:sp>
      <p:sp>
        <p:nvSpPr>
          <p:cNvPr id="5" name="TextBox 4">
            <a:extLst>
              <a:ext uri="{FF2B5EF4-FFF2-40B4-BE49-F238E27FC236}">
                <a16:creationId xmlns:a16="http://schemas.microsoft.com/office/drawing/2014/main" id="{1AA9911E-3440-49D7-83C2-D4D6481FD77F}"/>
              </a:ext>
            </a:extLst>
          </p:cNvPr>
          <p:cNvSpPr txBox="1"/>
          <p:nvPr/>
        </p:nvSpPr>
        <p:spPr>
          <a:xfrm>
            <a:off x="3328255" y="2819400"/>
            <a:ext cx="5535490" cy="1446550"/>
          </a:xfrm>
          <a:prstGeom prst="rect">
            <a:avLst/>
          </a:prstGeom>
          <a:noFill/>
        </p:spPr>
        <p:txBody>
          <a:bodyPr wrap="none" rtlCol="0">
            <a:spAutoFit/>
          </a:bodyPr>
          <a:lstStyle/>
          <a:p>
            <a:r>
              <a:rPr lang="en-US" sz="8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Output</a:t>
            </a:r>
          </a:p>
        </p:txBody>
      </p:sp>
      <p:pic>
        <p:nvPicPr>
          <p:cNvPr id="6" name="Picture 5">
            <a:extLst>
              <a:ext uri="{FF2B5EF4-FFF2-40B4-BE49-F238E27FC236}">
                <a16:creationId xmlns:a16="http://schemas.microsoft.com/office/drawing/2014/main" id="{A7F6DFAD-017D-4465-89AE-3A4660C3C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080839"/>
            <a:ext cx="8570010" cy="1556088"/>
          </a:xfrm>
          <a:prstGeom prst="rect">
            <a:avLst/>
          </a:prstGeom>
        </p:spPr>
      </p:pic>
    </p:spTree>
    <p:extLst>
      <p:ext uri="{BB962C8B-B14F-4D97-AF65-F5344CB8AC3E}">
        <p14:creationId xmlns:p14="http://schemas.microsoft.com/office/powerpoint/2010/main" val="221683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8C293-4CEC-478D-ACB9-862AC138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28800" y="119062"/>
            <a:ext cx="8826500" cy="6619875"/>
          </a:xfrm>
          <a:prstGeom prst="rect">
            <a:avLst/>
          </a:prstGeom>
        </p:spPr>
      </p:pic>
      <p:sp>
        <p:nvSpPr>
          <p:cNvPr id="4" name="Rectangle 3">
            <a:extLst>
              <a:ext uri="{FF2B5EF4-FFF2-40B4-BE49-F238E27FC236}">
                <a16:creationId xmlns:a16="http://schemas.microsoft.com/office/drawing/2014/main" id="{05955BA5-5EF1-4014-92C1-4C60A5766A38}"/>
              </a:ext>
            </a:extLst>
          </p:cNvPr>
          <p:cNvSpPr/>
          <p:nvPr/>
        </p:nvSpPr>
        <p:spPr>
          <a:xfrm>
            <a:off x="4565016" y="1219200"/>
            <a:ext cx="2680542" cy="1200329"/>
          </a:xfrm>
          <a:prstGeom prst="rect">
            <a:avLst/>
          </a:prstGeom>
          <a:noFill/>
        </p:spPr>
        <p:txBody>
          <a:bodyPr wrap="none" lIns="91440" tIns="45720" rIns="91440" bIns="45720">
            <a:spAutoFit/>
          </a:bodyPr>
          <a:lstStyle/>
          <a:p>
            <a:pPr algn="ctr"/>
            <a:r>
              <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adidas</a:t>
            </a:r>
          </a:p>
        </p:txBody>
      </p:sp>
    </p:spTree>
    <p:extLst>
      <p:ext uri="{BB962C8B-B14F-4D97-AF65-F5344CB8AC3E}">
        <p14:creationId xmlns:p14="http://schemas.microsoft.com/office/powerpoint/2010/main" val="390993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1CE5A8-E18D-4F06-8EFD-D35B5589C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 y="0"/>
            <a:ext cx="12207240" cy="6858000"/>
          </a:xfrm>
          <a:prstGeom prst="rect">
            <a:avLst/>
          </a:prstGeom>
        </p:spPr>
      </p:pic>
      <p:sp>
        <p:nvSpPr>
          <p:cNvPr id="5" name="Rectangle 4">
            <a:extLst>
              <a:ext uri="{FF2B5EF4-FFF2-40B4-BE49-F238E27FC236}">
                <a16:creationId xmlns:a16="http://schemas.microsoft.com/office/drawing/2014/main" id="{A536483E-E399-4C7A-8DF2-8ED963F1DA55}"/>
              </a:ext>
            </a:extLst>
          </p:cNvPr>
          <p:cNvSpPr/>
          <p:nvPr/>
        </p:nvSpPr>
        <p:spPr>
          <a:xfrm>
            <a:off x="381000" y="5181600"/>
            <a:ext cx="37338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Lazada</a:t>
            </a:r>
          </a:p>
        </p:txBody>
      </p:sp>
      <p:sp>
        <p:nvSpPr>
          <p:cNvPr id="6" name="Rectangle 5">
            <a:extLst>
              <a:ext uri="{FF2B5EF4-FFF2-40B4-BE49-F238E27FC236}">
                <a16:creationId xmlns:a16="http://schemas.microsoft.com/office/drawing/2014/main" id="{1C1BE17E-32D6-45D3-ADF7-80B213CB50B8}"/>
              </a:ext>
            </a:extLst>
          </p:cNvPr>
          <p:cNvSpPr/>
          <p:nvPr/>
        </p:nvSpPr>
        <p:spPr>
          <a:xfrm>
            <a:off x="9095289" y="4581435"/>
            <a:ext cx="2680542" cy="1200329"/>
          </a:xfrm>
          <a:prstGeom prst="rect">
            <a:avLst/>
          </a:prstGeom>
          <a:noFill/>
        </p:spPr>
        <p:txBody>
          <a:bodyPr wrap="none" lIns="91440" tIns="45720" rIns="91440" bIns="45720">
            <a:spAutoFit/>
          </a:bodyPr>
          <a:lstStyle/>
          <a:p>
            <a:pPr algn="ctr"/>
            <a:r>
              <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adidas</a:t>
            </a:r>
          </a:p>
        </p:txBody>
      </p:sp>
    </p:spTree>
    <p:extLst>
      <p:ext uri="{BB962C8B-B14F-4D97-AF65-F5344CB8AC3E}">
        <p14:creationId xmlns:p14="http://schemas.microsoft.com/office/powerpoint/2010/main" val="35569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FB12C-6F8C-4665-A195-B381D8490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5" y="0"/>
            <a:ext cx="3333750" cy="6858000"/>
          </a:xfrm>
          <a:prstGeom prst="rect">
            <a:avLst/>
          </a:prstGeom>
        </p:spPr>
      </p:pic>
      <p:sp>
        <p:nvSpPr>
          <p:cNvPr id="4" name="Rectangle 3">
            <a:extLst>
              <a:ext uri="{FF2B5EF4-FFF2-40B4-BE49-F238E27FC236}">
                <a16:creationId xmlns:a16="http://schemas.microsoft.com/office/drawing/2014/main" id="{55AAD3E5-DAC0-4B6C-9BC5-2F0BBBD301AC}"/>
              </a:ext>
            </a:extLst>
          </p:cNvPr>
          <p:cNvSpPr/>
          <p:nvPr/>
        </p:nvSpPr>
        <p:spPr>
          <a:xfrm>
            <a:off x="6172200" y="2895600"/>
            <a:ext cx="1447800" cy="307777"/>
          </a:xfrm>
          <a:prstGeom prst="rect">
            <a:avLst/>
          </a:prstGeom>
          <a:noFill/>
        </p:spPr>
        <p:txBody>
          <a:bodyPr wrap="square" lIns="91440" tIns="45720" rIns="91440" bIns="45720">
            <a:spAutoFit/>
          </a:bodyPr>
          <a:lstStyle/>
          <a:p>
            <a:pPr algn="ctr"/>
            <a:r>
              <a:rPr lang="en-US" sz="1400" dirty="0">
                <a:solidFill>
                  <a:srgbClr val="FFC000"/>
                </a:solidFill>
              </a:rPr>
              <a:t>Lazada</a:t>
            </a:r>
          </a:p>
        </p:txBody>
      </p:sp>
      <p:sp>
        <p:nvSpPr>
          <p:cNvPr id="5" name="Rectangle 4">
            <a:extLst>
              <a:ext uri="{FF2B5EF4-FFF2-40B4-BE49-F238E27FC236}">
                <a16:creationId xmlns:a16="http://schemas.microsoft.com/office/drawing/2014/main" id="{A9A30DF9-040F-4DC0-95F1-5442DC718B9F}"/>
              </a:ext>
            </a:extLst>
          </p:cNvPr>
          <p:cNvSpPr/>
          <p:nvPr/>
        </p:nvSpPr>
        <p:spPr>
          <a:xfrm>
            <a:off x="4267200" y="2057400"/>
            <a:ext cx="2868111" cy="338554"/>
          </a:xfrm>
          <a:prstGeom prst="rect">
            <a:avLst/>
          </a:prstGeom>
          <a:noFill/>
        </p:spPr>
        <p:txBody>
          <a:bodyPr wrap="square" lIns="91440" tIns="45720" rIns="91440" bIns="45720">
            <a:spAutoFit/>
          </a:bodyPr>
          <a:lstStyle/>
          <a:p>
            <a:pPr algn="ctr"/>
            <a:r>
              <a:rPr lang="en-US" sz="1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adidas</a:t>
            </a:r>
          </a:p>
        </p:txBody>
      </p:sp>
    </p:spTree>
    <p:extLst>
      <p:ext uri="{BB962C8B-B14F-4D97-AF65-F5344CB8AC3E}">
        <p14:creationId xmlns:p14="http://schemas.microsoft.com/office/powerpoint/2010/main" val="17955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5D7E3-7327-424E-A1C7-28E046E72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369277"/>
            <a:ext cx="6477000" cy="6477000"/>
          </a:xfrm>
          <a:prstGeom prst="rect">
            <a:avLst/>
          </a:prstGeom>
        </p:spPr>
      </p:pic>
      <p:sp>
        <p:nvSpPr>
          <p:cNvPr id="4" name="Rectangle 3">
            <a:extLst>
              <a:ext uri="{FF2B5EF4-FFF2-40B4-BE49-F238E27FC236}">
                <a16:creationId xmlns:a16="http://schemas.microsoft.com/office/drawing/2014/main" id="{0395A694-A81B-411C-A5D3-4D3BE79D461F}"/>
              </a:ext>
            </a:extLst>
          </p:cNvPr>
          <p:cNvSpPr/>
          <p:nvPr/>
        </p:nvSpPr>
        <p:spPr>
          <a:xfrm>
            <a:off x="6477000" y="4419600"/>
            <a:ext cx="37338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Lazada</a:t>
            </a:r>
          </a:p>
        </p:txBody>
      </p:sp>
      <p:sp>
        <p:nvSpPr>
          <p:cNvPr id="5" name="Rectangle 4">
            <a:extLst>
              <a:ext uri="{FF2B5EF4-FFF2-40B4-BE49-F238E27FC236}">
                <a16:creationId xmlns:a16="http://schemas.microsoft.com/office/drawing/2014/main" id="{73485BD1-E1CB-4217-BB3D-C8134DBAA049}"/>
              </a:ext>
            </a:extLst>
          </p:cNvPr>
          <p:cNvSpPr/>
          <p:nvPr/>
        </p:nvSpPr>
        <p:spPr>
          <a:xfrm>
            <a:off x="2362200" y="762000"/>
            <a:ext cx="2680542" cy="1200329"/>
          </a:xfrm>
          <a:prstGeom prst="rect">
            <a:avLst/>
          </a:prstGeom>
          <a:noFill/>
        </p:spPr>
        <p:txBody>
          <a:bodyPr wrap="none" lIns="91440" tIns="45720" rIns="91440" bIns="45720">
            <a:spAutoFit/>
          </a:bodyPr>
          <a:lstStyle/>
          <a:p>
            <a:pPr algn="ctr"/>
            <a:r>
              <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adidas</a:t>
            </a:r>
          </a:p>
        </p:txBody>
      </p:sp>
    </p:spTree>
    <p:extLst>
      <p:ext uri="{BB962C8B-B14F-4D97-AF65-F5344CB8AC3E}">
        <p14:creationId xmlns:p14="http://schemas.microsoft.com/office/powerpoint/2010/main" val="2295782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962256-E215-4F56-910F-AD671D43F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5862"/>
            <a:ext cx="6858000" cy="6858000"/>
          </a:xfrm>
          <a:prstGeom prst="rect">
            <a:avLst/>
          </a:prstGeom>
        </p:spPr>
      </p:pic>
      <p:sp>
        <p:nvSpPr>
          <p:cNvPr id="4" name="Rectangle 3">
            <a:extLst>
              <a:ext uri="{FF2B5EF4-FFF2-40B4-BE49-F238E27FC236}">
                <a16:creationId xmlns:a16="http://schemas.microsoft.com/office/drawing/2014/main" id="{E2D4439A-4ED7-4875-ABC6-958B7CCEE5F3}"/>
              </a:ext>
            </a:extLst>
          </p:cNvPr>
          <p:cNvSpPr/>
          <p:nvPr/>
        </p:nvSpPr>
        <p:spPr>
          <a:xfrm>
            <a:off x="2678723" y="381000"/>
            <a:ext cx="3733800" cy="1200329"/>
          </a:xfrm>
          <a:prstGeom prst="rect">
            <a:avLst/>
          </a:prstGeom>
          <a:noFill/>
        </p:spPr>
        <p:txBody>
          <a:bodyPr wrap="square" lIns="91440" tIns="45720" rIns="91440" bIns="45720">
            <a:spAutoFit/>
          </a:bodyPr>
          <a:lstStyle/>
          <a:p>
            <a:pPr algn="ctr"/>
            <a:r>
              <a:rPr lang="en-US" sz="7200" b="1" cap="none" spc="0" dirty="0">
                <a:ln w="22225">
                  <a:solidFill>
                    <a:schemeClr val="accent2"/>
                  </a:solidFill>
                  <a:prstDash val="solid"/>
                </a:ln>
                <a:solidFill>
                  <a:schemeClr val="accent2">
                    <a:lumMod val="40000"/>
                    <a:lumOff val="60000"/>
                  </a:schemeClr>
                </a:solidFill>
                <a:effectLst/>
              </a:rPr>
              <a:t>Lazada</a:t>
            </a:r>
          </a:p>
        </p:txBody>
      </p:sp>
      <p:sp>
        <p:nvSpPr>
          <p:cNvPr id="5" name="Rectangle 4">
            <a:extLst>
              <a:ext uri="{FF2B5EF4-FFF2-40B4-BE49-F238E27FC236}">
                <a16:creationId xmlns:a16="http://schemas.microsoft.com/office/drawing/2014/main" id="{2497F936-6AD8-4399-8DE7-6923031CDB31}"/>
              </a:ext>
            </a:extLst>
          </p:cNvPr>
          <p:cNvSpPr/>
          <p:nvPr/>
        </p:nvSpPr>
        <p:spPr>
          <a:xfrm>
            <a:off x="7086600" y="2438400"/>
            <a:ext cx="2680542" cy="1200329"/>
          </a:xfrm>
          <a:prstGeom prst="rect">
            <a:avLst/>
          </a:prstGeom>
          <a:noFill/>
        </p:spPr>
        <p:txBody>
          <a:bodyPr wrap="none" lIns="91440" tIns="45720" rIns="91440" bIns="45720">
            <a:spAutoFit/>
          </a:bodyPr>
          <a:lstStyle/>
          <a:p>
            <a:pPr algn="ctr"/>
            <a:r>
              <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adidas</a:t>
            </a:r>
          </a:p>
        </p:txBody>
      </p:sp>
    </p:spTree>
    <p:extLst>
      <p:ext uri="{BB962C8B-B14F-4D97-AF65-F5344CB8AC3E}">
        <p14:creationId xmlns:p14="http://schemas.microsoft.com/office/powerpoint/2010/main" val="210023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37E1C-008B-4F5D-A9E4-96ED2A415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0"/>
            <a:ext cx="6934200" cy="6934200"/>
          </a:xfrm>
          <a:prstGeom prst="rect">
            <a:avLst/>
          </a:prstGeom>
        </p:spPr>
      </p:pic>
      <p:pic>
        <p:nvPicPr>
          <p:cNvPr id="4" name="Picture 3">
            <a:extLst>
              <a:ext uri="{FF2B5EF4-FFF2-40B4-BE49-F238E27FC236}">
                <a16:creationId xmlns:a16="http://schemas.microsoft.com/office/drawing/2014/main" id="{2EC89635-ED19-4CB8-9809-C483FE4D6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06327">
            <a:off x="5215932" y="2034895"/>
            <a:ext cx="1295400" cy="860146"/>
          </a:xfrm>
          <a:prstGeom prst="rect">
            <a:avLst/>
          </a:prstGeom>
        </p:spPr>
      </p:pic>
    </p:spTree>
    <p:extLst>
      <p:ext uri="{BB962C8B-B14F-4D97-AF65-F5344CB8AC3E}">
        <p14:creationId xmlns:p14="http://schemas.microsoft.com/office/powerpoint/2010/main" val="5229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8686-B8B8-478C-ABCD-6E990AF3E5E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703C049-E9F9-4F11-91DE-039E54844B7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65D2A47-945C-42E0-AB5C-F570145FE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tar: 10 Points 3">
            <a:extLst>
              <a:ext uri="{FF2B5EF4-FFF2-40B4-BE49-F238E27FC236}">
                <a16:creationId xmlns:a16="http://schemas.microsoft.com/office/drawing/2014/main" id="{11BFDA05-6CC6-4E96-A54B-FCD80C2B4565}"/>
              </a:ext>
            </a:extLst>
          </p:cNvPr>
          <p:cNvSpPr/>
          <p:nvPr/>
        </p:nvSpPr>
        <p:spPr>
          <a:xfrm>
            <a:off x="9372600" y="5391760"/>
            <a:ext cx="2368062" cy="1355725"/>
          </a:xfrm>
          <a:prstGeom prst="star10">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600" b="1" dirty="0">
                <a:ln w="22225">
                  <a:solidFill>
                    <a:schemeClr val="accent2"/>
                  </a:solidFill>
                  <a:prstDash val="solid"/>
                </a:ln>
                <a:solidFill>
                  <a:schemeClr val="accent2">
                    <a:lumMod val="40000"/>
                    <a:lumOff val="60000"/>
                  </a:schemeClr>
                </a:solidFill>
              </a:rPr>
              <a:t>10</a:t>
            </a:r>
          </a:p>
        </p:txBody>
      </p:sp>
    </p:spTree>
    <p:extLst>
      <p:ext uri="{BB962C8B-B14F-4D97-AF65-F5344CB8AC3E}">
        <p14:creationId xmlns:p14="http://schemas.microsoft.com/office/powerpoint/2010/main" val="5893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Words>
  <Application>Microsoft Office PowerPoint</Application>
  <PresentationFormat>Widescreen</PresentationFormat>
  <Paragraphs>19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Bernard MT Condensed</vt:lpstr>
      <vt:lpstr>Calibri</vt:lpstr>
      <vt:lpstr>Calibri Light</vt:lpstr>
      <vt:lpstr>Harlow Solid Italic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22</cp:revision>
  <dcterms:created xsi:type="dcterms:W3CDTF">2022-07-30T08:24:17Z</dcterms:created>
  <dcterms:modified xsi:type="dcterms:W3CDTF">2022-08-13T04:04:49Z</dcterms:modified>
</cp:coreProperties>
</file>